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AFABF-0CAF-4AF7-2660-C53FAE5F6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AD2469-D370-B61D-C954-FAC3E12AB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B49925-E08E-47CA-6DBF-0191F761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051B12-CF59-D5F7-FC0E-9AEC25E8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233420-1ECF-DB07-9A6A-4B81B4CAB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3174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A08C7-726C-BB39-90A2-58D47F083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27C1D3-0588-7F2C-8515-0A2313711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9F38F-FD93-48D3-E14C-E49137922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B063BF-FCBE-E7C8-C8A2-68D0BA72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F31CC-5532-D86C-639B-B9652FA8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92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9AB681F-EBB8-AD8A-7795-89761B821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31076F-6598-6306-22A6-C822BC76E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754D68-AA9C-43D6-DFAD-8B6E9AAB1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F80214-33A1-D431-B5E1-7F1D300EB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E822A-9E68-1A00-F6F2-C88D7397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266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FB761-B030-3FCE-21FE-DC7FE2011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A55D98-AD45-6A0E-4ABD-A640924AB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2A28D5-5D40-CAD7-AA8F-10F11CDB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28BC1-1856-CE73-D37E-D04D154CB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DDB542-B43D-D6F1-2642-474EBC710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009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D2B9A-4AE0-DF9D-2584-6275067F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6A364B-E8E2-D515-BE77-630178D6A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5EA4F-247B-1A31-FDD0-4101F8394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0AB171-91F3-AB4D-2273-20ACD593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E1037D-2C91-24B6-F90F-C1606327F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2967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F91E1-FA7B-0BD7-004A-8311BF91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0CA215-A7AC-0B1B-7FE1-D77E4A181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A0CB4F-5EC9-D6D7-F7F6-A751961E3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EBF9B-DCE7-C494-46E7-50E7EF656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552031A-C894-2B4B-D389-C8A307731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E4452A-7C01-4C95-D14A-595EF023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9729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DC928-CBB7-5016-FE3B-D496BA6C3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ED3347-CE29-F6D9-B195-0EE6F7F1F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69636A-DE60-8976-C0F6-36F4EAA75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285254B-06BD-74F0-DEAE-51E1B4085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34F3AF2-00FB-6744-E82C-9E59DCC7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DE27677-474C-53EC-911D-133491C78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D9662BD-206B-ECC9-15D6-BC41DBDA7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2164AF3-9B64-8583-AFB2-CD9A5846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368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FDB4F-A3DF-2B7F-921B-A60CEE6D5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679B2C1-BFF1-EAE3-0EAD-82031DA2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A7B3C0D-A43C-D975-C59C-536CB1BF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AB7C95-5105-0D5E-CBAC-C386F093D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2590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A6B4288-06FB-7CF1-EBE0-32693232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3B648D-0790-0170-8471-1182D545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544E73-D6C7-E1A3-FD2D-7E921530D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6430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F70CA-82C6-6E8A-0452-E1B4CC6C4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8E0848-FFCF-7C02-9D3C-BA44BF865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C8CE8D-A5E5-35C6-7AD5-3D8EB65F8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0040EA-216E-AF8E-9C9B-14DA4FF7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B80C61-8D34-EA85-2CC0-676E0C145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9B4BB3-8645-6CF9-C002-6F1E71AC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469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C7266-464C-80DD-960A-D344B8CE6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90FA788-5DDB-A036-6BB6-9301D3174F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3DF835-A7D2-7C7E-5A35-429F0E1E0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A10DA5-5930-CA80-8E94-E1220F4C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B48FFC-BEC1-8B9E-7355-CA859F2A3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98F4A3-3201-E420-E210-414E1440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1130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FF6F49-29AE-A14F-ECB5-DB35BAE16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C68037-098B-CF9A-4C0E-5A05A2BD2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A6197A-F4B5-3931-B173-04C1E498B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4DB15A-9407-4B36-B5E5-13066D52BD25}" type="datetimeFigureOut">
              <a:rPr lang="ru-UA" smtClean="0"/>
              <a:t>09.09.2025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1CEFFB-4BD9-83B7-7B20-E90207587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DFD4B6-CD5A-CE54-D40E-38981C78D0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BA7B99-7CF8-4E55-8DE1-3F6BEE502250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212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65ADD-2062-1254-2AA0-BE67A4CF49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5D18B70-D03F-4697-AA98-B145FF5D82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05559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espada</dc:creator>
  <cp:lastModifiedBy>espada</cp:lastModifiedBy>
  <cp:revision>1</cp:revision>
  <dcterms:created xsi:type="dcterms:W3CDTF">2025-09-09T09:54:40Z</dcterms:created>
  <dcterms:modified xsi:type="dcterms:W3CDTF">2025-09-09T09:54:42Z</dcterms:modified>
</cp:coreProperties>
</file>